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DFA29969-9F58-4ACC-8D4D-C7EA94E4B0C0}" type="datetimeFigureOut">
              <a:rPr lang="el-GR" smtClean="0"/>
              <a:pPr/>
              <a:t>3/5/2018</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9E8F79C7-DD78-498F-958F-CFDF15E63D8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A29969-9F58-4ACC-8D4D-C7EA94E4B0C0}"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8F79C7-DD78-498F-958F-CFDF15E63D8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A29969-9F58-4ACC-8D4D-C7EA94E4B0C0}"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8F79C7-DD78-498F-958F-CFDF15E63D8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DFA29969-9F58-4ACC-8D4D-C7EA94E4B0C0}" type="datetimeFigureOut">
              <a:rPr lang="el-GR" smtClean="0"/>
              <a:pPr/>
              <a:t>3/5/2018</a:t>
            </a:fld>
            <a:endParaRPr lang="el-GR"/>
          </a:p>
        </p:txBody>
      </p:sp>
      <p:sp>
        <p:nvSpPr>
          <p:cNvPr id="9" name="8 - Θέση αριθμού διαφάνειας"/>
          <p:cNvSpPr>
            <a:spLocks noGrp="1"/>
          </p:cNvSpPr>
          <p:nvPr>
            <p:ph type="sldNum" sz="quarter" idx="15"/>
          </p:nvPr>
        </p:nvSpPr>
        <p:spPr/>
        <p:txBody>
          <a:bodyPr rtlCol="0"/>
          <a:lstStyle/>
          <a:p>
            <a:fld id="{9E8F79C7-DD78-498F-958F-CFDF15E63D87}"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DFA29969-9F58-4ACC-8D4D-C7EA94E4B0C0}" type="datetimeFigureOut">
              <a:rPr lang="el-GR" smtClean="0"/>
              <a:pPr/>
              <a:t>3/5/2018</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9E8F79C7-DD78-498F-958F-CFDF15E63D8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FA29969-9F58-4ACC-8D4D-C7EA94E4B0C0}"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8F79C7-DD78-498F-958F-CFDF15E63D87}"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DFA29969-9F58-4ACC-8D4D-C7EA94E4B0C0}" type="datetimeFigureOut">
              <a:rPr lang="el-GR" smtClean="0"/>
              <a:pPr/>
              <a:t>3/5/2018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E8F79C7-DD78-498F-958F-CFDF15E63D87}"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DFA29969-9F58-4ACC-8D4D-C7EA94E4B0C0}" type="datetimeFigureOut">
              <a:rPr lang="el-GR" smtClean="0"/>
              <a:pPr/>
              <a:t>3/5/2018</a:t>
            </a:fld>
            <a:endParaRPr lang="el-GR"/>
          </a:p>
        </p:txBody>
      </p:sp>
      <p:sp>
        <p:nvSpPr>
          <p:cNvPr id="7" name="6 - Θέση αριθμού διαφάνειας"/>
          <p:cNvSpPr>
            <a:spLocks noGrp="1"/>
          </p:cNvSpPr>
          <p:nvPr>
            <p:ph type="sldNum" sz="quarter" idx="11"/>
          </p:nvPr>
        </p:nvSpPr>
        <p:spPr/>
        <p:txBody>
          <a:bodyPr rtlCol="0"/>
          <a:lstStyle/>
          <a:p>
            <a:fld id="{9E8F79C7-DD78-498F-958F-CFDF15E63D87}"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A29969-9F58-4ACC-8D4D-C7EA94E4B0C0}" type="datetimeFigureOut">
              <a:rPr lang="el-GR" smtClean="0"/>
              <a:pPr/>
              <a:t>3/5/2018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E8F79C7-DD78-498F-958F-CFDF15E63D8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DFA29969-9F58-4ACC-8D4D-C7EA94E4B0C0}" type="datetimeFigureOut">
              <a:rPr lang="el-GR" smtClean="0"/>
              <a:pPr/>
              <a:t>3/5/2018</a:t>
            </a:fld>
            <a:endParaRPr lang="el-GR"/>
          </a:p>
        </p:txBody>
      </p:sp>
      <p:sp>
        <p:nvSpPr>
          <p:cNvPr id="22" name="21 - Θέση αριθμού διαφάνειας"/>
          <p:cNvSpPr>
            <a:spLocks noGrp="1"/>
          </p:cNvSpPr>
          <p:nvPr>
            <p:ph type="sldNum" sz="quarter" idx="15"/>
          </p:nvPr>
        </p:nvSpPr>
        <p:spPr/>
        <p:txBody>
          <a:bodyPr rtlCol="0"/>
          <a:lstStyle/>
          <a:p>
            <a:fld id="{9E8F79C7-DD78-498F-958F-CFDF15E63D87}"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DFA29969-9F58-4ACC-8D4D-C7EA94E4B0C0}" type="datetimeFigureOut">
              <a:rPr lang="el-GR" smtClean="0"/>
              <a:pPr/>
              <a:t>3/5/2018</a:t>
            </a:fld>
            <a:endParaRPr lang="el-GR"/>
          </a:p>
        </p:txBody>
      </p:sp>
      <p:sp>
        <p:nvSpPr>
          <p:cNvPr id="18" name="17 - Θέση αριθμού διαφάνειας"/>
          <p:cNvSpPr>
            <a:spLocks noGrp="1"/>
          </p:cNvSpPr>
          <p:nvPr>
            <p:ph type="sldNum" sz="quarter" idx="11"/>
          </p:nvPr>
        </p:nvSpPr>
        <p:spPr/>
        <p:txBody>
          <a:bodyPr rtlCol="0"/>
          <a:lstStyle/>
          <a:p>
            <a:fld id="{9E8F79C7-DD78-498F-958F-CFDF15E63D87}"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A29969-9F58-4ACC-8D4D-C7EA94E4B0C0}" type="datetimeFigureOut">
              <a:rPr lang="el-GR" smtClean="0"/>
              <a:pPr/>
              <a:t>3/5/2018</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E8F79C7-DD78-498F-958F-CFDF15E63D8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a:solidFill>
                  <a:schemeClr val="tx2"/>
                </a:solidFill>
              </a:rPr>
              <a:t>Fractal</a:t>
            </a:r>
            <a:br>
              <a:rPr lang="el-GR" b="1" dirty="0">
                <a:solidFill>
                  <a:schemeClr val="tx2"/>
                </a:solidFill>
              </a:rPr>
            </a:br>
            <a:r>
              <a:rPr lang="el-GR" b="1" dirty="0">
                <a:solidFill>
                  <a:schemeClr val="tx2"/>
                </a:solidFill>
              </a:rPr>
              <a:t>(Μορφοκλασματική Γεωμετρία)</a:t>
            </a:r>
            <a:br>
              <a:rPr lang="el-GR" b="1" dirty="0">
                <a:solidFill>
                  <a:schemeClr val="tx2"/>
                </a:solidFill>
              </a:rPr>
            </a:br>
            <a:endParaRPr lang="el-GR" b="1" dirty="0">
              <a:solidFill>
                <a:schemeClr val="tx2"/>
              </a:solidFill>
            </a:endParaRPr>
          </a:p>
        </p:txBody>
      </p:sp>
      <p:sp>
        <p:nvSpPr>
          <p:cNvPr id="3" name="2 - Υπότιτλος"/>
          <p:cNvSpPr>
            <a:spLocks noGrp="1"/>
          </p:cNvSpPr>
          <p:nvPr>
            <p:ph type="subTitle" idx="1"/>
          </p:nvPr>
        </p:nvSpPr>
        <p:spPr/>
        <p:txBody>
          <a:bodyPr>
            <a:normAutofit fontScale="85000" lnSpcReduction="20000"/>
          </a:bodyPr>
          <a:lstStyle/>
          <a:p>
            <a:r>
              <a:rPr lang="el-GR" b="1" dirty="0"/>
              <a:t>Άτσου Αλεξάνδρα</a:t>
            </a:r>
            <a:endParaRPr lang="el-GR" dirty="0"/>
          </a:p>
          <a:p>
            <a:r>
              <a:rPr lang="el-GR" b="1" dirty="0"/>
              <a:t>Αρβανιτίδου Βασιλική</a:t>
            </a:r>
            <a:endParaRPr lang="el-GR" dirty="0"/>
          </a:p>
          <a:p>
            <a:r>
              <a:rPr lang="el-GR" b="1" dirty="0"/>
              <a:t>Αναγνωστοπούλου Νεφέλη </a:t>
            </a:r>
            <a:endParaRPr lang="el-GR" dirty="0"/>
          </a:p>
          <a:p>
            <a:r>
              <a:rPr lang="el-GR" b="1" dirty="0"/>
              <a:t>Βουρδού Ευαγγελία</a:t>
            </a:r>
            <a:endParaRPr lang="el-GR" dirty="0"/>
          </a:p>
          <a:p>
            <a:r>
              <a:rPr lang="el-GR" b="1" dirty="0"/>
              <a:t>Θεοδωσίου Σοφία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Fractal</a:t>
            </a:r>
            <a:br>
              <a:rPr lang="el-GR" dirty="0" smtClean="0"/>
            </a:br>
            <a:endParaRPr lang="el-GR"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Με τον διεθνή όρο fractal, (ελλ. μορφόκλασμα ή μορφοκλασματικό σύνολο) στα Μαθηματικά, τη Φυσική αλλά και σε πολλές επιστήμες ονομάζεται ένα γεωμετρικό σχήμα που επαναλαμβάνεται αυτούσιο σε άπειρο βαθμό μεγέθυνσης, κι έτσι συχνά αναφέρεται σαν «απείρως περίπλοκο». </a:t>
            </a:r>
            <a:endParaRPr lang="en-US" dirty="0" smtClean="0"/>
          </a:p>
          <a:p>
            <a:r>
              <a:rPr lang="el-GR" dirty="0" smtClean="0"/>
              <a:t>Τα fractals σε πολλές περιπτώσεις μπορεί να προκύψουν από τύπο που δηλώνει αριθμητική, μαθηματική ή λογική επαναληπτική διαδικασία ή συνδυασμό αυτών. Η πιο χαρακτηριστική ιδιότητα των fractals είναι ότι είναι γενικά περίπλοκα ως προς τη μορφή τους, δηλαδή εμφανίζουν ανωμαλίες στη μορφή σε σχέση με τα συμβατικά γεωμετρικά σχήματα. Κατά συνέπεια δεν είναι αντικείμενα τα οποία μπορούν να οριστούν με τη βοήθεια της ευκλείδειας γεωμετρίας. Αυτό υποδεικνύεται από το ότι τα fractals, όπως έχει αναφερθεί παραπάνω, έχουν λεπτομέρειες, οι οποίες όμως γίνονται ορατές μόνο μετά από μεγέθυνσή τους σε κάποια κλίμακα.</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Fractal</a:t>
            </a:r>
            <a:br>
              <a:rPr lang="el-GR" dirty="0" smtClean="0"/>
            </a:br>
            <a:endParaRPr lang="el-GR" dirty="0"/>
          </a:p>
        </p:txBody>
      </p:sp>
      <p:pic>
        <p:nvPicPr>
          <p:cNvPr id="4" name="3 - Θέση περιεχομένου" descr="Αποτέλεσμα εικόνας"/>
          <p:cNvPicPr>
            <a:picLocks noGrp="1"/>
          </p:cNvPicPr>
          <p:nvPr>
            <p:ph sz="quarter" idx="1"/>
          </p:nvPr>
        </p:nvPicPr>
        <p:blipFill>
          <a:blip r:embed="rId2" cstate="print"/>
          <a:srcRect/>
          <a:stretch>
            <a:fillRect/>
          </a:stretch>
        </p:blipFill>
        <p:spPr bwMode="auto">
          <a:xfrm>
            <a:off x="357158" y="1500174"/>
            <a:ext cx="3657600" cy="2743200"/>
          </a:xfrm>
          <a:prstGeom prst="rect">
            <a:avLst/>
          </a:prstGeom>
          <a:noFill/>
          <a:ln w="9525">
            <a:noFill/>
            <a:miter lim="800000"/>
            <a:headEnd/>
            <a:tailEnd/>
          </a:ln>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 name="7 - Εικόνα" descr="Αποτέλεσμα εικόνας για Fractals"/>
          <p:cNvPicPr/>
          <p:nvPr/>
        </p:nvPicPr>
        <p:blipFill>
          <a:blip r:embed="rId3"/>
          <a:srcRect/>
          <a:stretch>
            <a:fillRect/>
          </a:stretch>
        </p:blipFill>
        <p:spPr bwMode="auto">
          <a:xfrm>
            <a:off x="4572000" y="1500174"/>
            <a:ext cx="3590894" cy="2714644"/>
          </a:xfrm>
          <a:prstGeom prst="rect">
            <a:avLst/>
          </a:prstGeom>
          <a:noFill/>
          <a:ln w="9525">
            <a:noFill/>
            <a:miter lim="800000"/>
            <a:headEnd/>
            <a:tailEnd/>
          </a:ln>
        </p:spPr>
      </p:pic>
      <p:pic>
        <p:nvPicPr>
          <p:cNvPr id="9" name="8 - Εικόνα" descr="Αποτέλεσμα εικόνας για Fractals"/>
          <p:cNvPicPr/>
          <p:nvPr/>
        </p:nvPicPr>
        <p:blipFill>
          <a:blip r:embed="rId4" cstate="print"/>
          <a:srcRect/>
          <a:stretch>
            <a:fillRect/>
          </a:stretch>
        </p:blipFill>
        <p:spPr bwMode="auto">
          <a:xfrm>
            <a:off x="428596" y="4429132"/>
            <a:ext cx="3643338" cy="2214578"/>
          </a:xfrm>
          <a:prstGeom prst="rect">
            <a:avLst/>
          </a:prstGeom>
          <a:noFill/>
          <a:ln w="9525">
            <a:noFill/>
            <a:miter lim="800000"/>
            <a:headEnd/>
            <a:tailEnd/>
          </a:ln>
        </p:spPr>
      </p:pic>
      <p:pic>
        <p:nvPicPr>
          <p:cNvPr id="10" name="9 - Εικόνα" descr="Αποτέλεσμα εικόνας για Fractals"/>
          <p:cNvPicPr/>
          <p:nvPr/>
        </p:nvPicPr>
        <p:blipFill>
          <a:blip r:embed="rId5"/>
          <a:srcRect/>
          <a:stretch>
            <a:fillRect/>
          </a:stretch>
        </p:blipFill>
        <p:spPr bwMode="auto">
          <a:xfrm>
            <a:off x="4572000" y="4429132"/>
            <a:ext cx="3571900" cy="22859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 Τα Fractals τησ </a:t>
            </a:r>
            <a:r>
              <a:rPr lang="el-GR" b="1" dirty="0" err="1" smtClean="0"/>
              <a:t>Φυσησ</a:t>
            </a:r>
            <a:endParaRPr lang="el-GR" dirty="0" smtClean="0"/>
          </a:p>
        </p:txBody>
      </p:sp>
      <p:sp>
        <p:nvSpPr>
          <p:cNvPr id="3" name="2 - Θέση περιεχομένου"/>
          <p:cNvSpPr>
            <a:spLocks noGrp="1"/>
          </p:cNvSpPr>
          <p:nvPr>
            <p:ph sz="quarter" idx="1"/>
          </p:nvPr>
        </p:nvSpPr>
        <p:spPr/>
        <p:txBody>
          <a:bodyPr/>
          <a:lstStyle/>
          <a:p>
            <a:r>
              <a:rPr lang="el-GR" dirty="0" smtClean="0"/>
              <a:t>Fractals απαντώνται και στη φύση, χωρίς όμως να υπάρχει άπειρη λεπτομέρεια στη μεγέθυνση όπως στα fractals που προκύπτουν από μαθηματικές σχέσεις.  Ως παραδείγματα fractals στη φύση,αναφέρονται το σχέδιο των νιφάδων του χιονιού, τα φύλλα των φυτών ή οι διακλαδώσεις των αιμοφόρων αγγείων.</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 Τα Fractals τησ </a:t>
            </a:r>
            <a:r>
              <a:rPr lang="el-GR" b="1" dirty="0" err="1" smtClean="0"/>
              <a:t>Φυσησ</a:t>
            </a:r>
            <a:endParaRPr lang="el-GR" dirty="0"/>
          </a:p>
        </p:txBody>
      </p:sp>
      <p:pic>
        <p:nvPicPr>
          <p:cNvPr id="4" name="3 - Θέση περιεχομένου" descr="Αποτέλεσμα εικόνας για Τα Fractals της Φύσης ΧΙΟΝΟΝΙΦΆΔΑ"/>
          <p:cNvPicPr>
            <a:picLocks noGrp="1"/>
          </p:cNvPicPr>
          <p:nvPr>
            <p:ph sz="quarter" idx="1"/>
          </p:nvPr>
        </p:nvPicPr>
        <p:blipFill>
          <a:blip r:embed="rId2"/>
          <a:srcRect/>
          <a:stretch>
            <a:fillRect/>
          </a:stretch>
        </p:blipFill>
        <p:spPr bwMode="auto">
          <a:xfrm>
            <a:off x="357158" y="1714488"/>
            <a:ext cx="3857652" cy="2143140"/>
          </a:xfrm>
          <a:prstGeom prst="rect">
            <a:avLst/>
          </a:prstGeom>
          <a:noFill/>
          <a:ln w="9525">
            <a:noFill/>
            <a:miter lim="800000"/>
            <a:headEnd/>
            <a:tailEnd/>
          </a:ln>
        </p:spPr>
      </p:pic>
      <p:pic>
        <p:nvPicPr>
          <p:cNvPr id="5" name="4 - Εικόνα" descr="Σχετική εικόνα"/>
          <p:cNvPicPr/>
          <p:nvPr/>
        </p:nvPicPr>
        <p:blipFill>
          <a:blip r:embed="rId3" cstate="print"/>
          <a:srcRect/>
          <a:stretch>
            <a:fillRect/>
          </a:stretch>
        </p:blipFill>
        <p:spPr bwMode="auto">
          <a:xfrm>
            <a:off x="4714876" y="1714488"/>
            <a:ext cx="3571900" cy="2143140"/>
          </a:xfrm>
          <a:prstGeom prst="rect">
            <a:avLst/>
          </a:prstGeom>
          <a:noFill/>
          <a:ln w="9525">
            <a:noFill/>
            <a:miter lim="800000"/>
            <a:headEnd/>
            <a:tailEnd/>
          </a:ln>
        </p:spPr>
      </p:pic>
      <p:pic>
        <p:nvPicPr>
          <p:cNvPr id="6" name="5 - Εικόνα" descr="Αποτέλεσμα εικόνας για Τα Fractals της Φύσης ΧΙΟΝΟΝΙΦΆΔΑ"/>
          <p:cNvPicPr/>
          <p:nvPr/>
        </p:nvPicPr>
        <p:blipFill>
          <a:blip r:embed="rId4"/>
          <a:srcRect/>
          <a:stretch>
            <a:fillRect/>
          </a:stretch>
        </p:blipFill>
        <p:spPr bwMode="auto">
          <a:xfrm>
            <a:off x="285721" y="4143380"/>
            <a:ext cx="3929089" cy="2357454"/>
          </a:xfrm>
          <a:prstGeom prst="rect">
            <a:avLst/>
          </a:prstGeom>
          <a:noFill/>
          <a:ln w="9525">
            <a:noFill/>
            <a:miter lim="800000"/>
            <a:headEnd/>
            <a:tailEnd/>
          </a:ln>
        </p:spPr>
      </p:pic>
      <p:pic>
        <p:nvPicPr>
          <p:cNvPr id="7" name="6 - Εικόνα" descr="Αποτέλεσμα εικόνας για Τα Fractals της Φύσης ΧΙΟΝΟΝΙΦΆΔΑ"/>
          <p:cNvPicPr/>
          <p:nvPr/>
        </p:nvPicPr>
        <p:blipFill>
          <a:blip r:embed="rId5"/>
          <a:srcRect/>
          <a:stretch>
            <a:fillRect/>
          </a:stretch>
        </p:blipFill>
        <p:spPr bwMode="auto">
          <a:xfrm>
            <a:off x="4714876" y="4143380"/>
            <a:ext cx="3357586" cy="235745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TotalTime>
  <Words>216</Words>
  <Application>Microsoft Office PowerPoint</Application>
  <PresentationFormat>Προβολή στην οθόνη (4:3)</PresentationFormat>
  <Paragraphs>13</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Προεξοχή</vt:lpstr>
      <vt:lpstr>Fractal (Μορφοκλασματική Γεωμετρία) </vt:lpstr>
      <vt:lpstr> Fractal </vt:lpstr>
      <vt:lpstr> Fractal </vt:lpstr>
      <vt:lpstr> Τα Fractals τησ Φυσησ</vt:lpstr>
      <vt:lpstr> Τα Fractals τησ Φυσησ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 (Μορφοκλασματική Γεωμετρία)</dc:title>
  <dc:creator>Loukas</dc:creator>
  <cp:lastModifiedBy>user</cp:lastModifiedBy>
  <cp:revision>2</cp:revision>
  <dcterms:created xsi:type="dcterms:W3CDTF">2018-05-02T12:22:46Z</dcterms:created>
  <dcterms:modified xsi:type="dcterms:W3CDTF">2018-05-03T07:41:57Z</dcterms:modified>
</cp:coreProperties>
</file>